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79" r:id="rId5"/>
    <p:sldId id="259" r:id="rId6"/>
    <p:sldId id="277" r:id="rId7"/>
    <p:sldId id="278" r:id="rId8"/>
    <p:sldId id="265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3"/>
    <p:restoredTop sz="93720" autoAdjust="0"/>
  </p:normalViewPr>
  <p:slideViewPr>
    <p:cSldViewPr>
      <p:cViewPr>
        <p:scale>
          <a:sx n="110" d="100"/>
          <a:sy n="110" d="100"/>
        </p:scale>
        <p:origin x="2024" y="7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1/11/16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1/11/16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5017453" y="2856044"/>
            <a:ext cx="5171171" cy="3669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344522" y="2866333"/>
            <a:ext cx="353884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1012306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35496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427439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104360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475656" y="4610291"/>
            <a:ext cx="4702" cy="331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396552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35496" y="4610291"/>
            <a:ext cx="5117" cy="298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35496" y="3645024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760693" y="3645024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1751775" y="4440749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292080" y="4509120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02514" y="5013176"/>
            <a:ext cx="1628313" cy="108012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52120" y="5877272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6429609" y="4508931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 flipH="1">
            <a:off x="6046031" y="3865103"/>
            <a:ext cx="344536" cy="6440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1" idx="2"/>
            <a:endCxn id="160" idx="1"/>
          </p:cNvCxnSpPr>
          <p:nvPr/>
        </p:nvCxnSpPr>
        <p:spPr>
          <a:xfrm>
            <a:off x="6390567" y="3865103"/>
            <a:ext cx="792993" cy="6438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0" idx="3"/>
            <a:endCxn id="119" idx="0"/>
          </p:cNvCxnSpPr>
          <p:nvPr/>
        </p:nvCxnSpPr>
        <p:spPr>
          <a:xfrm>
            <a:off x="5895241" y="4957917"/>
            <a:ext cx="482076" cy="9193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60" idx="4"/>
            <a:endCxn id="119" idx="0"/>
          </p:cNvCxnSpPr>
          <p:nvPr/>
        </p:nvCxnSpPr>
        <p:spPr>
          <a:xfrm flipH="1">
            <a:off x="6377317" y="4957728"/>
            <a:ext cx="806243" cy="9195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314714" y="2866333"/>
            <a:ext cx="2279396" cy="3669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209423" y="4550079"/>
            <a:ext cx="28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Ontology-based Index Cache</a:t>
            </a:r>
            <a:endParaRPr lang="en-AU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68603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60460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606544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88269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882698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882698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882698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626210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6249933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626268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6262682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66124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602530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604531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606416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6063149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79715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515719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5176556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993812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993812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993812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5373216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5361047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5373796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772362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5136422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5156430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5175283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20557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986" y="440773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</TotalTime>
  <Words>413</Words>
  <Application>Microsoft Macintosh PowerPoint</Application>
  <PresentationFormat>On-screen Show (4:3)</PresentationFormat>
  <Paragraphs>261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Cambria Math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130</cp:revision>
  <dcterms:created xsi:type="dcterms:W3CDTF">2016-09-09T07:20:45Z</dcterms:created>
  <dcterms:modified xsi:type="dcterms:W3CDTF">2016-11-01T04:38:44Z</dcterms:modified>
</cp:coreProperties>
</file>